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20" r:id="rId22"/>
    <p:sldId id="322" r:id="rId23"/>
    <p:sldId id="323" r:id="rId24"/>
    <p:sldId id="325" r:id="rId25"/>
    <p:sldId id="326" r:id="rId26"/>
    <p:sldId id="327" r:id="rId27"/>
    <p:sldId id="318" r:id="rId28"/>
    <p:sldId id="329" r:id="rId29"/>
    <p:sldId id="332" r:id="rId30"/>
    <p:sldId id="331" r:id="rId31"/>
    <p:sldId id="334" r:id="rId32"/>
    <p:sldId id="335" r:id="rId33"/>
    <p:sldId id="333" r:id="rId34"/>
    <p:sldId id="336" r:id="rId35"/>
    <p:sldId id="337" r:id="rId36"/>
    <p:sldId id="339" r:id="rId37"/>
    <p:sldId id="340" r:id="rId3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アイテムを入れ替え、</a:t>
            </a:r>
            <a:r>
              <a:rPr kumimoji="1" lang="en-US" altLang="ja-JP" dirty="0" err="1" smtClean="0"/>
              <a:t>kmz</a:t>
            </a:r>
            <a:r>
              <a:rPr kumimoji="1" lang="ja-JP" altLang="en-US" dirty="0" err="1" smtClean="0"/>
              <a:t>を保</a:t>
            </a:r>
            <a:r>
              <a:rPr kumimoji="1" lang="ja-JP" altLang="en-US" dirty="0" smtClean="0"/>
              <a:t>存する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43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によるデータの可視化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866" y="942975"/>
            <a:ext cx="5256867" cy="4218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039" y="1789783"/>
            <a:ext cx="4751387" cy="293586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24600" y="942975"/>
            <a:ext cx="266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10394" y="5177464"/>
            <a:ext cx="59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 smtClean="0"/>
              <a:t>ファイル→開く</a:t>
            </a:r>
            <a:r>
              <a:rPr lang="ja-JP" altLang="en-US" sz="1600" dirty="0" smtClean="0"/>
              <a:t>　</a:t>
            </a:r>
            <a:r>
              <a:rPr kumimoji="1" lang="en-US" altLang="ja-JP" sz="1600" dirty="0" err="1" smtClean="0"/>
              <a:t>GoogleEarth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pro</a:t>
            </a:r>
            <a:r>
              <a:rPr kumimoji="1" lang="ja-JP" altLang="en-US" sz="1600" dirty="0" smtClean="0"/>
              <a:t>で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ファイルを読み込む。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9555" y="36583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スタイルを調整する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0432"/>
            <a:ext cx="2305050" cy="8142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3361241"/>
            <a:ext cx="2679080" cy="1655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740" y="148432"/>
            <a:ext cx="2966553" cy="280431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2229921"/>
            <a:ext cx="2791074" cy="278671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002280" y="1708360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448050" y="476683"/>
            <a:ext cx="1489710" cy="1146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990600" y="1909269"/>
            <a:ext cx="1847850" cy="563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3043813" y="4533900"/>
            <a:ext cx="2061587" cy="310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0" y="5055794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名前</a:t>
            </a:r>
            <a:r>
              <a:rPr kumimoji="1" lang="ja-JP" altLang="en-US" sz="1600" dirty="0" smtClean="0"/>
              <a:t>を指定する：「名前フィールド」を設定する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9050" y="5376446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色を指定する：「フィールドから色を設定する」を選択する　　</a:t>
            </a:r>
            <a:endParaRPr kumimoji="1" lang="ja-JP" altLang="en-US" sz="1600" dirty="0"/>
          </a:p>
        </p:txBody>
      </p:sp>
      <p:sp>
        <p:nvSpPr>
          <p:cNvPr id="27" name="正方形/長方形 26"/>
          <p:cNvSpPr/>
          <p:nvPr/>
        </p:nvSpPr>
        <p:spPr>
          <a:xfrm>
            <a:off x="6343391" y="5101960"/>
            <a:ext cx="280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設定</a:t>
            </a:r>
            <a:r>
              <a:rPr lang="ja-JP" altLang="en-US" sz="1600" dirty="0" smtClean="0"/>
              <a:t>ができたら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をクリックし、テンプレートを保存する。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010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511" y="186794"/>
            <a:ext cx="5802978" cy="46423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401099" y="4981575"/>
            <a:ext cx="6516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レイヤの上で右クリックし、プロパティから、ポリゴンの透過度を変更する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1430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-38316"/>
            <a:ext cx="2585176" cy="26861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2681086"/>
            <a:ext cx="2511425" cy="26095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0"/>
            <a:ext cx="2511425" cy="260952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2696136"/>
            <a:ext cx="2557134" cy="265702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想定浸水区域のポリゴンと同じく、名前、色、アイコン、高さなどを設定する。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551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55" y="605896"/>
            <a:ext cx="6017559" cy="460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8777" y="10054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err="1" smtClean="0">
                <a:solidFill>
                  <a:srgbClr val="0070C0"/>
                </a:solidFill>
              </a:rPr>
              <a:t>を保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485" y="1150673"/>
            <a:ext cx="2479644" cy="35147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レイヤの上で右クリックし、追加→フォルダを選択し、フォルダ名を入力する。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446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43" y="876504"/>
            <a:ext cx="2564287" cy="414543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2501" y="876504"/>
            <a:ext cx="2764647" cy="43443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0219" y="876504"/>
            <a:ext cx="2869569" cy="43443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フォルダ</a:t>
            </a:r>
            <a:r>
              <a:rPr lang="ja-JP" altLang="en-US" sz="1600" b="1" dirty="0" smtClean="0"/>
              <a:t>ーを移動して、フォルダの中にポリゴンとポイントのデータをまとめる。</a:t>
            </a:r>
            <a:endParaRPr kumimoji="1" lang="ja-JP" altLang="en-US" sz="1600" b="1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19375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5697148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075" y="663045"/>
            <a:ext cx="5695949" cy="43462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40317"/>
            <a:ext cx="3657598" cy="226001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35061" y="5345368"/>
            <a:ext cx="7994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レイヤの上で右クリックし、名前をつけて保存を選択し、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</a:t>
            </a:r>
            <a:r>
              <a:rPr lang="ja-JP" altLang="en-US" sz="1600" b="1" dirty="0" err="1" smtClean="0"/>
              <a:t>保</a:t>
            </a:r>
            <a:r>
              <a:rPr lang="ja-JP" altLang="en-US" sz="1600" b="1" dirty="0" smtClean="0"/>
              <a:t>存する（</a:t>
            </a:r>
            <a:r>
              <a:rPr lang="en-US" altLang="ja-JP" sz="1600" b="1" dirty="0" err="1" smtClean="0"/>
              <a:t>kmz</a:t>
            </a:r>
            <a:r>
              <a:rPr lang="ja-JP" altLang="en-US" sz="1600" b="1" dirty="0" err="1" smtClean="0"/>
              <a:t>で保</a:t>
            </a:r>
            <a:r>
              <a:rPr lang="ja-JP" altLang="en-US" sz="1600" b="1" dirty="0" smtClean="0"/>
              <a:t>存する）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775136" y="2955930"/>
            <a:ext cx="2469724" cy="58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8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86" y="1112883"/>
            <a:ext cx="4269468" cy="34155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56" y="1112883"/>
            <a:ext cx="4267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838201"/>
            <a:ext cx="5442435" cy="43645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792" y="1525260"/>
            <a:ext cx="4839632" cy="29903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1874982" y="3114136"/>
            <a:ext cx="2602127" cy="631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727" y="0"/>
            <a:ext cx="6234545" cy="498763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06484" y="5130225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をもう一度読み込み、表示を確認する。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プロパティを開きその他の情報を追加する。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2469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1" y="0"/>
            <a:ext cx="3582761" cy="50783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1" y="26362"/>
            <a:ext cx="3564163" cy="50519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06484" y="5078317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バルーンの設定</a:t>
            </a:r>
            <a:r>
              <a:rPr lang="en-US" altLang="ja-JP" sz="1600" b="1" dirty="0" smtClean="0"/>
              <a:t>:</a:t>
            </a:r>
            <a:r>
              <a:rPr lang="ja-JP" altLang="en-US" sz="1600" b="1" dirty="0" smtClean="0"/>
              <a:t>リンクを追加をクリックし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を追加する（越前市の防災課）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/>
              <a:t>アイコン</a:t>
            </a:r>
            <a:r>
              <a:rPr lang="ja-JP" altLang="en-US" sz="1600" b="1" dirty="0" smtClean="0"/>
              <a:t>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117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733" y="171305"/>
            <a:ext cx="3329826" cy="47197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62" y="307783"/>
            <a:ext cx="4228738" cy="35515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82618" y="4884003"/>
            <a:ext cx="6065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凡例画像を作成し、</a:t>
            </a:r>
            <a:r>
              <a:rPr lang="en-US" altLang="ja-JP" sz="1600" dirty="0"/>
              <a:t>GitHub</a:t>
            </a:r>
            <a:r>
              <a:rPr lang="ja-JP" altLang="en-US" sz="1600" dirty="0"/>
              <a:t>にアップロードし、</a:t>
            </a:r>
            <a:r>
              <a:rPr lang="en-US" altLang="ja-JP" sz="1600" dirty="0" err="1"/>
              <a:t>GoogleEarth</a:t>
            </a:r>
            <a:r>
              <a:rPr lang="ja-JP" altLang="en-US" sz="1600" dirty="0"/>
              <a:t>でレイヤのプロパティから、画像を追加する。  </a:t>
            </a:r>
          </a:p>
          <a:p>
            <a:r>
              <a:rPr lang="ja-JP" altLang="en-US" sz="1600" dirty="0"/>
              <a:t>アップロードした</a:t>
            </a:r>
            <a:r>
              <a:rPr lang="en-US" altLang="ja-JP" sz="1600" dirty="0"/>
              <a:t>URL</a:t>
            </a:r>
            <a:r>
              <a:rPr lang="ja-JP" altLang="en-US" sz="1600" dirty="0"/>
              <a:t>を指定すると、</a:t>
            </a:r>
            <a:r>
              <a:rPr lang="en-US" altLang="ja-JP" sz="1600" dirty="0"/>
              <a:t>cesium</a:t>
            </a:r>
            <a:r>
              <a:rPr lang="ja-JP" altLang="en-US" sz="1600" dirty="0"/>
              <a:t>で画像を表示できる。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28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89129" cy="328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2958</TotalTime>
  <Words>1016</Words>
  <Application>Microsoft Office PowerPoint</Application>
  <PresentationFormat>画面に合わせる (16:10)</PresentationFormat>
  <Paragraphs>141</Paragraphs>
  <Slides>37</Slides>
  <Notes>4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スタイルを調整する</vt:lpstr>
      <vt:lpstr>PowerPoint プレゼンテーション</vt:lpstr>
      <vt:lpstr>PowerPoint プレゼンテーション</vt:lpstr>
      <vt:lpstr>KMLを保存する</vt:lpstr>
      <vt:lpstr>PowerPoint プレゼンテーション</vt:lpstr>
      <vt:lpstr>PowerPoint プレゼンテーション</vt:lpstr>
      <vt:lpstr>Cesiumでkml（kmz）を読み込む</vt:lpstr>
      <vt:lpstr>PowerPoint プレゼンテーション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169</cp:revision>
  <dcterms:created xsi:type="dcterms:W3CDTF">2015-06-26T03:04:37Z</dcterms:created>
  <dcterms:modified xsi:type="dcterms:W3CDTF">2016-03-25T04:27:58Z</dcterms:modified>
</cp:coreProperties>
</file>